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260" r:id="rId3"/>
    <p:sldId id="362" r:id="rId4"/>
    <p:sldId id="5079" r:id="rId5"/>
    <p:sldId id="2076137126" r:id="rId6"/>
    <p:sldId id="2076137127" r:id="rId7"/>
    <p:sldId id="4966" r:id="rId8"/>
    <p:sldId id="2076137134" r:id="rId9"/>
    <p:sldId id="4961" r:id="rId10"/>
    <p:sldId id="2076137131" r:id="rId11"/>
    <p:sldId id="5047" r:id="rId12"/>
    <p:sldId id="5041" r:id="rId13"/>
    <p:sldId id="4971" r:id="rId14"/>
    <p:sldId id="2076137129" r:id="rId15"/>
    <p:sldId id="2076137128" r:id="rId16"/>
    <p:sldId id="2076137130" r:id="rId17"/>
    <p:sldId id="4973" r:id="rId18"/>
    <p:sldId id="4974" r:id="rId19"/>
    <p:sldId id="5042" r:id="rId20"/>
    <p:sldId id="4967" r:id="rId21"/>
    <p:sldId id="4975" r:id="rId22"/>
    <p:sldId id="4976" r:id="rId23"/>
    <p:sldId id="5050" r:id="rId24"/>
    <p:sldId id="5049" r:id="rId25"/>
    <p:sldId id="5044" r:id="rId26"/>
    <p:sldId id="369" r:id="rId27"/>
    <p:sldId id="5043" r:id="rId28"/>
    <p:sldId id="370" r:id="rId29"/>
    <p:sldId id="4965" r:id="rId30"/>
    <p:sldId id="2076137132" r:id="rId31"/>
    <p:sldId id="2076137133" r:id="rId32"/>
    <p:sldId id="5053" r:id="rId33"/>
    <p:sldId id="5020" r:id="rId34"/>
    <p:sldId id="5051" r:id="rId35"/>
    <p:sldId id="5052" r:id="rId36"/>
    <p:sldId id="4950" r:id="rId37"/>
    <p:sldId id="4926" r:id="rId38"/>
    <p:sldId id="4928" r:id="rId39"/>
    <p:sldId id="4929" r:id="rId40"/>
    <p:sldId id="4930" r:id="rId41"/>
    <p:sldId id="4931" r:id="rId42"/>
    <p:sldId id="4932" r:id="rId43"/>
    <p:sldId id="4933" r:id="rId44"/>
    <p:sldId id="4991" r:id="rId45"/>
    <p:sldId id="5027" r:id="rId46"/>
    <p:sldId id="4992" r:id="rId47"/>
    <p:sldId id="4993" r:id="rId48"/>
    <p:sldId id="4994" r:id="rId49"/>
    <p:sldId id="4995" r:id="rId50"/>
    <p:sldId id="4996" r:id="rId51"/>
    <p:sldId id="4997" r:id="rId52"/>
    <p:sldId id="4998" r:id="rId53"/>
    <p:sldId id="4999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260"/>
            <p14:sldId id="362"/>
            <p14:sldId id="5079"/>
            <p14:sldId id="2076137126"/>
            <p14:sldId id="2076137127"/>
          </p14:sldIdLst>
        </p14:section>
        <p14:section name="CONTENT" id="{333E3495-BCA8-4ADC-93E6-F345810A73AC}">
          <p14:sldIdLst>
            <p14:sldId id="4966"/>
            <p14:sldId id="2076137134"/>
            <p14:sldId id="4961"/>
            <p14:sldId id="2076137131"/>
            <p14:sldId id="5047"/>
            <p14:sldId id="5041"/>
            <p14:sldId id="4971"/>
            <p14:sldId id="2076137129"/>
            <p14:sldId id="2076137128"/>
            <p14:sldId id="2076137130"/>
            <p14:sldId id="4973"/>
            <p14:sldId id="4974"/>
            <p14:sldId id="5042"/>
            <p14:sldId id="4967"/>
            <p14:sldId id="4975"/>
            <p14:sldId id="4976"/>
            <p14:sldId id="5050"/>
            <p14:sldId id="5049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70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Tue, 9/28/2021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Tue, 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11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42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53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174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9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323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0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97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790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57546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pPr lvl="1"/>
            <a:r>
              <a:rPr lang="en-US" dirty="0"/>
              <a:t>Logic Apps, AVD</a:t>
            </a:r>
          </a:p>
          <a:p>
            <a:pPr lvl="1"/>
            <a:r>
              <a:rPr lang="en-US" dirty="0"/>
              <a:t>Monitoring</a:t>
            </a:r>
          </a:p>
          <a:p>
            <a:r>
              <a:rPr lang="en-US" dirty="0"/>
              <a:t>Identity and security design (25-30%)</a:t>
            </a:r>
          </a:p>
          <a:p>
            <a:r>
              <a:rPr lang="en-US" dirty="0"/>
              <a:t>Data storage design (15-20%)</a:t>
            </a:r>
          </a:p>
          <a:p>
            <a:r>
              <a:rPr lang="en-US" dirty="0"/>
              <a:t>Exam AZ-304 strategy 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"Tower Bridge" Certification Study Model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AAE3C5D-7EFF-44F0-B2E5-147887C6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Desktop (AVD)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                                 Load Balancing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0C0F9D-C404-4305-8077-42DB1EAE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31" y="722165"/>
            <a:ext cx="6903337" cy="423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277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7100</TotalTime>
  <Words>340</Words>
  <Application>Microsoft Office PowerPoint</Application>
  <PresentationFormat>On-screen Show (16:9)</PresentationFormat>
  <Paragraphs>105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Tahoma</vt:lpstr>
      <vt:lpstr>Times New Roman</vt:lpstr>
      <vt:lpstr>Standard_LiveLessons_2017</vt:lpstr>
      <vt:lpstr>Exam AZ-304: Microsoft Azure Architect Design Crash Course</vt:lpstr>
      <vt:lpstr>Day 2 of 2 Agenda</vt:lpstr>
      <vt:lpstr>Course Materials</vt:lpstr>
      <vt:lpstr>Session Recordings</vt:lpstr>
      <vt:lpstr> </vt:lpstr>
      <vt:lpstr>Thank you!</vt:lpstr>
      <vt:lpstr>Azure Virtual Desktop (AVD)</vt:lpstr>
      <vt:lpstr>                                 Load Balancing</vt:lpstr>
      <vt:lpstr>Azure Migrate</vt:lpstr>
      <vt:lpstr>Azure Monitor</vt:lpstr>
      <vt:lpstr>Log Analytics</vt:lpstr>
      <vt:lpstr>Tenant vs. Subscription</vt:lpstr>
      <vt:lpstr>Hybrid Identity</vt:lpstr>
      <vt:lpstr>Azure AD B2C</vt:lpstr>
      <vt:lpstr>Azure AD Domain Services</vt:lpstr>
      <vt:lpstr>Azure Data Box</vt:lpstr>
      <vt:lpstr>Pass-through Authentication</vt:lpstr>
      <vt:lpstr>Seamless Single Sign-on</vt:lpstr>
      <vt:lpstr>Azure Management Scopes</vt:lpstr>
      <vt:lpstr>VM Scale Sets</vt:lpstr>
      <vt:lpstr>Availability Set</vt:lpstr>
      <vt:lpstr>Availability Zone</vt:lpstr>
      <vt:lpstr>Docker Container Lifecycle</vt:lpstr>
      <vt:lpstr>AKS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164</cp:revision>
  <dcterms:created xsi:type="dcterms:W3CDTF">2015-09-28T19:52:00Z</dcterms:created>
  <dcterms:modified xsi:type="dcterms:W3CDTF">2021-09-28T14:58:53Z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